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435" r:id="rId2"/>
    <p:sldId id="442" r:id="rId3"/>
    <p:sldId id="441" r:id="rId4"/>
    <p:sldId id="443" r:id="rId5"/>
    <p:sldId id="444" r:id="rId6"/>
    <p:sldId id="452" r:id="rId7"/>
    <p:sldId id="445" r:id="rId8"/>
    <p:sldId id="446" r:id="rId9"/>
    <p:sldId id="448" r:id="rId10"/>
    <p:sldId id="451" r:id="rId11"/>
    <p:sldId id="449" r:id="rId12"/>
    <p:sldId id="450" r:id="rId13"/>
    <p:sldId id="419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7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85166" autoAdjust="0"/>
  </p:normalViewPr>
  <p:slideViewPr>
    <p:cSldViewPr snapToGrid="0">
      <p:cViewPr varScale="1">
        <p:scale>
          <a:sx n="69" d="100"/>
          <a:sy n="69" d="100"/>
        </p:scale>
        <p:origin x="18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03.11.2016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03.11.2016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0493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37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2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252470065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ocker.com/compose/referenc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tags" Target="../tags/tag1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emf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0843" y="5283109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Composition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kt 2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71852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357357" y="2095017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The </a:t>
            </a:r>
            <a:r>
              <a:rPr lang="de-DE" dirty="0" err="1" smtClean="0"/>
              <a:t>Composition</a:t>
            </a:r>
            <a:r>
              <a:rPr lang="de-DE" dirty="0" smtClean="0"/>
              <a:t> Part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357357" y="35374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2808700" y="272792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2808700" y="4196459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57355" y="5046309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5459896" y="1339531"/>
            <a:ext cx="5671930" cy="4544434"/>
            <a:chOff x="5459896" y="1339531"/>
            <a:chExt cx="5671930" cy="4544434"/>
          </a:xfrm>
        </p:grpSpPr>
        <p:sp>
          <p:nvSpPr>
            <p:cNvPr id="28" name="Abgerundete rechteckige Legende 27"/>
            <p:cNvSpPr/>
            <p:nvPr/>
          </p:nvSpPr>
          <p:spPr>
            <a:xfrm>
              <a:off x="5459896" y="1339531"/>
              <a:ext cx="5671930" cy="4544434"/>
            </a:xfrm>
            <a:prstGeom prst="wedgeRoundRectCallout">
              <a:avLst>
                <a:gd name="adj1" fmla="val -61721"/>
                <a:gd name="adj2" fmla="val -2826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5627630" y="3447644"/>
              <a:ext cx="4433778" cy="827608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787133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endParaRPr lang="de-DE" dirty="0" smtClean="0"/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752526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7920128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6829960" y="5065404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MySQL</a:t>
              </a:r>
            </a:p>
          </p:txBody>
        </p:sp>
        <p:cxnSp>
          <p:nvCxnSpPr>
            <p:cNvPr id="16" name="Gerader Verbinder 15"/>
            <p:cNvCxnSpPr>
              <a:stCxn id="12" idx="2"/>
              <a:endCxn id="13" idx="0"/>
            </p:cNvCxnSpPr>
            <p:nvPr/>
          </p:nvCxnSpPr>
          <p:spPr>
            <a:xfrm flipH="1">
              <a:off x="6746670" y="2555510"/>
              <a:ext cx="1034607" cy="1113303"/>
            </a:xfrm>
            <a:prstGeom prst="line">
              <a:avLst/>
            </a:prstGeom>
            <a:ln w="31750" cmpd="sng">
              <a:solidFill>
                <a:schemeClr val="tx2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>
              <a:stCxn id="12" idx="2"/>
              <a:endCxn id="14" idx="0"/>
            </p:cNvCxnSpPr>
            <p:nvPr/>
          </p:nvCxnSpPr>
          <p:spPr>
            <a:xfrm>
              <a:off x="7781277" y="2555510"/>
              <a:ext cx="1132995" cy="111330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>
              <a:endCxn id="12" idx="0"/>
            </p:cNvCxnSpPr>
            <p:nvPr/>
          </p:nvCxnSpPr>
          <p:spPr>
            <a:xfrm>
              <a:off x="7781277" y="1717654"/>
              <a:ext cx="0" cy="417288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>
              <a:stCxn id="13" idx="2"/>
              <a:endCxn id="15" idx="0"/>
            </p:cNvCxnSpPr>
            <p:nvPr/>
          </p:nvCxnSpPr>
          <p:spPr>
            <a:xfrm>
              <a:off x="6746670" y="4089381"/>
              <a:ext cx="1077434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stCxn id="14" idx="2"/>
              <a:endCxn id="15" idx="0"/>
            </p:cNvCxnSpPr>
            <p:nvPr/>
          </p:nvCxnSpPr>
          <p:spPr>
            <a:xfrm flipH="1">
              <a:off x="7824104" y="4089381"/>
              <a:ext cx="1090168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7285387" y="1369171"/>
              <a:ext cx="1103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HTTP 80</a:t>
              </a:r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>
            <a:xfrm>
              <a:off x="8914272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r>
                <a:rPr lang="de-DE" dirty="0" smtClean="0"/>
                <a:t> 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standby</a:t>
              </a:r>
              <a:r>
                <a:rPr lang="de-DE" sz="1400" dirty="0" smtClean="0"/>
                <a:t>)</a:t>
              </a:r>
            </a:p>
          </p:txBody>
        </p:sp>
        <p:sp>
          <p:nvSpPr>
            <p:cNvPr id="23" name="Abgerundetes Rechteck 22"/>
            <p:cNvSpPr/>
            <p:nvPr/>
          </p:nvSpPr>
          <p:spPr>
            <a:xfrm>
              <a:off x="6558532" y="1982598"/>
              <a:ext cx="4433778" cy="797816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936518" y="3142005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smtClean="0"/>
                <a:t>Skalierung</a:t>
              </a:r>
              <a:endParaRPr lang="de-DE" sz="1400" i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8530576" y="1668117"/>
              <a:ext cx="2525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smtClean="0"/>
                <a:t>Ausfallsicherheit / Replikation</a:t>
              </a:r>
              <a:endParaRPr lang="de-DE" sz="1400" i="1" dirty="0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621848" y="4898927"/>
              <a:ext cx="2314670" cy="741645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8223036" y="4609200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Stateful</a:t>
              </a:r>
              <a:endParaRPr lang="de-DE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07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86" y="1329050"/>
            <a:ext cx="3809910" cy="37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756922" y="1935078"/>
            <a:ext cx="7520678" cy="4000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88" y="1935078"/>
            <a:ext cx="3809910" cy="375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9883" y="310582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9129883" y="4111930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129883" y="5118031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5729379" y="3239087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17721" y="3204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17720" y="42108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17719" y="52169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4151" y="455785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529989" y="214242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 from </a:t>
            </a:r>
            <a:r>
              <a:rPr lang="en-US" i="1" smtClean="0"/>
              <a:t>registry </a:t>
            </a:r>
            <a:br>
              <a:rPr lang="en-US" i="1" smtClean="0"/>
            </a:br>
            <a:r>
              <a:rPr lang="en-US" i="1" smtClean="0"/>
              <a:t>or local repo</a:t>
            </a:r>
            <a:endParaRPr lang="en-US" i="1"/>
          </a:p>
        </p:txBody>
      </p:sp>
      <p:sp>
        <p:nvSpPr>
          <p:cNvPr id="17" name="TextBox 16"/>
          <p:cNvSpPr txBox="1"/>
          <p:nvPr/>
        </p:nvSpPr>
        <p:spPr>
          <a:xfrm>
            <a:off x="5704607" y="33184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29379" y="46933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Dockerfile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93147" y="2142424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Recipe to build</a:t>
            </a:r>
            <a:br>
              <a:rPr lang="en-US" i="1" dirty="0" smtClean="0"/>
            </a:br>
            <a:r>
              <a:rPr lang="en-US" i="1" dirty="0" smtClean="0"/>
              <a:t>an image</a:t>
            </a:r>
            <a:endParaRPr lang="en-US" i="1" dirty="0"/>
          </a:p>
        </p:txBody>
      </p:sp>
      <p:sp>
        <p:nvSpPr>
          <p:cNvPr id="20" name="Oval 19"/>
          <p:cNvSpPr/>
          <p:nvPr/>
        </p:nvSpPr>
        <p:spPr>
          <a:xfrm>
            <a:off x="5898453" y="4454887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2" name="Oval 21"/>
          <p:cNvSpPr/>
          <p:nvPr/>
        </p:nvSpPr>
        <p:spPr>
          <a:xfrm>
            <a:off x="5998664" y="3127535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>
            <a:off x="9004346" y="427626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9001490" y="5282361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5" name="Oval 24"/>
          <p:cNvSpPr/>
          <p:nvPr/>
        </p:nvSpPr>
        <p:spPr>
          <a:xfrm>
            <a:off x="8996590" y="325252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42476" y="42058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Ports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endCxn id="20" idx="0"/>
          </p:cNvCxnSpPr>
          <p:nvPr/>
        </p:nvCxnSpPr>
        <p:spPr>
          <a:xfrm>
            <a:off x="5998664" y="3822414"/>
            <a:ext cx="9517" cy="63247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7932" y="38550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49910" y="3127534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36" name="Straight Arrow Connector 35"/>
          <p:cNvCxnSpPr>
            <a:stCxn id="10" idx="3"/>
            <a:endCxn id="25" idx="2"/>
          </p:cNvCxnSpPr>
          <p:nvPr/>
        </p:nvCxnSpPr>
        <p:spPr>
          <a:xfrm flipV="1">
            <a:off x="6918099" y="3371733"/>
            <a:ext cx="2078491" cy="15089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3"/>
            <a:endCxn id="23" idx="2"/>
          </p:cNvCxnSpPr>
          <p:nvPr/>
        </p:nvCxnSpPr>
        <p:spPr>
          <a:xfrm>
            <a:off x="6915195" y="3503078"/>
            <a:ext cx="2089151" cy="89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3"/>
            <a:endCxn id="24" idx="2"/>
          </p:cNvCxnSpPr>
          <p:nvPr/>
        </p:nvCxnSpPr>
        <p:spPr>
          <a:xfrm>
            <a:off x="6939967" y="4877978"/>
            <a:ext cx="2061523" cy="52359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6" idx="3"/>
          </p:cNvCxnSpPr>
          <p:nvPr/>
        </p:nvCxnSpPr>
        <p:spPr>
          <a:xfrm flipH="1" flipV="1">
            <a:off x="6765751" y="4390521"/>
            <a:ext cx="2361228" cy="18466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5493147" y="464518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4" name="Right Arrow 53"/>
          <p:cNvSpPr/>
          <p:nvPr/>
        </p:nvSpPr>
        <p:spPr>
          <a:xfrm flipH="1">
            <a:off x="10319883" y="3204706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5" name="Right Arrow 54"/>
          <p:cNvSpPr/>
          <p:nvPr/>
        </p:nvSpPr>
        <p:spPr>
          <a:xfrm flipH="1">
            <a:off x="10319883" y="4209303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6" name="Right Arrow 55"/>
          <p:cNvSpPr/>
          <p:nvPr/>
        </p:nvSpPr>
        <p:spPr>
          <a:xfrm flipH="1">
            <a:off x="10318598" y="5228438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7" name="Right Arrow 56"/>
          <p:cNvSpPr/>
          <p:nvPr/>
        </p:nvSpPr>
        <p:spPr>
          <a:xfrm>
            <a:off x="5437015" y="333057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8" name="TextBox 57"/>
          <p:cNvSpPr txBox="1"/>
          <p:nvPr/>
        </p:nvSpPr>
        <p:spPr>
          <a:xfrm>
            <a:off x="3917371" y="3176083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Startup CMD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&amp; ENVVARs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93663" y="3144889"/>
            <a:ext cx="2220411" cy="176610"/>
          </a:xfrm>
          <a:prstGeom prst="straightConnector1">
            <a:avLst/>
          </a:prstGeom>
          <a:ln w="31750" cmpd="sng">
            <a:solidFill>
              <a:schemeClr val="tx2"/>
            </a:solidFill>
            <a:prstDash val="sysDot"/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1384905">
            <a:off x="6891438" y="27880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Startup dependency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3" name="Can 62"/>
          <p:cNvSpPr/>
          <p:nvPr/>
        </p:nvSpPr>
        <p:spPr>
          <a:xfrm>
            <a:off x="4430936" y="3985560"/>
            <a:ext cx="642273" cy="355700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7504" y="3814294"/>
            <a:ext cx="639719" cy="24091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23321" y="4341260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Volumes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8" name="Rechteck 11"/>
          <p:cNvSpPr/>
          <p:nvPr/>
        </p:nvSpPr>
        <p:spPr>
          <a:xfrm>
            <a:off x="5073209" y="5987281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docs.docker.com/compose/compose-file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9" name="Rechteck 10"/>
          <p:cNvSpPr/>
          <p:nvPr/>
        </p:nvSpPr>
        <p:spPr>
          <a:xfrm>
            <a:off x="5073209" y="6294467"/>
            <a:ext cx="471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docs.docker.com/compose/reference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Compose</a:t>
            </a:r>
            <a:r>
              <a:rPr lang="de-DE" dirty="0" smtClean="0"/>
              <a:t>: Building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Wiring</a:t>
            </a:r>
            <a:r>
              <a:rPr lang="de-DE" dirty="0" smtClean="0"/>
              <a:t> Multiple Containers </a:t>
            </a:r>
            <a:r>
              <a:rPr lang="de-DE" dirty="0" err="1" smtClean="0"/>
              <a:t>Locally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99197" y="1084743"/>
            <a:ext cx="11479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version: '2' </a:t>
            </a:r>
            <a:endParaRPr lang="en-US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00" dirty="0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sz="1600" b="1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 smtClean="0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image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gliderlabs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/consul-server:0.6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command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"-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data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-dir 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tmp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-bootstrap-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1 -server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ui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node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-server"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environment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GOMAXPROCS=10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"8300:8300"  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Server RPC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address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8300.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"8500:8500"     #http - The HTTP API,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8500.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"8600:8600/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udp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"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dns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The DNS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8600.</a:t>
            </a:r>
          </a:p>
          <a:p>
            <a:pPr lvl="1"/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>
                <a:latin typeface="Source Code Pro" charset="0"/>
                <a:ea typeface="Source Code Pro" charset="0"/>
                <a:cs typeface="Source Code Pro" charset="0"/>
              </a:rPr>
              <a:t>zwitscher-chuck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build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endParaRPr lang="de-DE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context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: ../../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zwitscher-app-chuck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"12340:12340"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chuck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REST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service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links: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10029" y="5320463"/>
            <a:ext cx="5147563" cy="923330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docker-compose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build</a:t>
            </a:r>
            <a:endParaRPr lang="de-DE" dirty="0" smtClean="0">
              <a:solidFill>
                <a:srgbClr val="333333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latin typeface="Source Code Pro" panose="020B0509030403020204" pitchFamily="49" charset="0"/>
              </a:rPr>
              <a:t>docker</a:t>
            </a:r>
            <a:r>
              <a:rPr lang="en-US" dirty="0">
                <a:latin typeface="Source Code Pro" panose="020B0509030403020204" pitchFamily="49" charset="0"/>
              </a:rPr>
              <a:t>-compose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latin typeface="Source Code Pro" panose="020B0509030403020204" pitchFamily="49" charset="0"/>
              </a:rPr>
              <a:t>up –d</a:t>
            </a:r>
          </a:p>
          <a:p>
            <a:r>
              <a:rPr lang="de-DE" dirty="0" err="1">
                <a:latin typeface="Source Code Pro" panose="020B0509030403020204" pitchFamily="49" charset="0"/>
              </a:rPr>
              <a:t>docker-compose</a:t>
            </a:r>
            <a:r>
              <a:rPr lang="de-DE" dirty="0">
                <a:latin typeface="Source Code Pro" panose="020B0509030403020204" pitchFamily="49" charset="0"/>
              </a:rPr>
              <a:t> -f </a:t>
            </a:r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latin typeface="Source Code Pro" panose="020B0509030403020204" pitchFamily="49" charset="0"/>
              </a:rPr>
              <a:t>ps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424748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43408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363695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486632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1246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9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 b="46564"/>
          <a:stretch/>
        </p:blipFill>
        <p:spPr>
          <a:xfrm>
            <a:off x="1266683" y="1436618"/>
            <a:ext cx="10326603" cy="362023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52400" y="18796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152400" y="36866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427514" y="44176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240486" y="40655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0025743" y="34722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255844" y="16284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63072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/>
          <a:srcRect t="1141" b="46564"/>
          <a:stretch/>
        </p:blipFill>
        <p:spPr>
          <a:xfrm>
            <a:off x="2434136" y="3623177"/>
            <a:ext cx="7864065" cy="2756933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4065795" y="172278"/>
            <a:ext cx="2427770" cy="3166212"/>
            <a:chOff x="4065795" y="172278"/>
            <a:chExt cx="2427770" cy="3166212"/>
          </a:xfrm>
        </p:grpSpPr>
        <p:sp>
          <p:nvSpPr>
            <p:cNvPr id="17" name="Abgerundete rechteckige Legende 16"/>
            <p:cNvSpPr/>
            <p:nvPr/>
          </p:nvSpPr>
          <p:spPr>
            <a:xfrm>
              <a:off x="4065795" y="172278"/>
              <a:ext cx="2427770" cy="3166212"/>
            </a:xfrm>
            <a:prstGeom prst="wedgeRoundRectCallout">
              <a:avLst>
                <a:gd name="adj1" fmla="val -42454"/>
                <a:gd name="adj2" fmla="val 9556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289908" y="1333595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Eureka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4184705" y="45077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8782" y="2297336"/>
              <a:ext cx="2187386" cy="531514"/>
            </a:xfrm>
            <a:prstGeom prst="rect">
              <a:avLst/>
            </a:prstGeom>
          </p:spPr>
        </p:pic>
      </p:grpSp>
      <p:grpSp>
        <p:nvGrpSpPr>
          <p:cNvPr id="16" name="Gruppieren 15"/>
          <p:cNvGrpSpPr/>
          <p:nvPr/>
        </p:nvGrpSpPr>
        <p:grpSpPr>
          <a:xfrm>
            <a:off x="6684359" y="172278"/>
            <a:ext cx="2427770" cy="3166212"/>
            <a:chOff x="6684359" y="172278"/>
            <a:chExt cx="2427770" cy="3166212"/>
          </a:xfrm>
        </p:grpSpPr>
        <p:sp>
          <p:nvSpPr>
            <p:cNvPr id="21" name="Abgerundete rechteckige Legende 20"/>
            <p:cNvSpPr/>
            <p:nvPr/>
          </p:nvSpPr>
          <p:spPr>
            <a:xfrm>
              <a:off x="6684359" y="172278"/>
              <a:ext cx="2427770" cy="3166212"/>
            </a:xfrm>
            <a:prstGeom prst="wedgeRoundRectCallout">
              <a:avLst>
                <a:gd name="adj1" fmla="val -51188"/>
                <a:gd name="adj2" fmla="val 13030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27" name="Picture 15" descr="http://hortonworks.com/wp-content/uploads/2016/03/zookeep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165" y="368336"/>
              <a:ext cx="1166647" cy="1054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/>
            <p:cNvSpPr txBox="1"/>
            <p:nvPr/>
          </p:nvSpPr>
          <p:spPr>
            <a:xfrm>
              <a:off x="6802165" y="1340926"/>
              <a:ext cx="13356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Zookeeper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9" name="Picture 17" descr="https://coreos.com/assets/images/media/etcd2-0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1887" r="28784" b="26356"/>
            <a:stretch/>
          </p:blipFill>
          <p:spPr bwMode="auto">
            <a:xfrm>
              <a:off x="7181502" y="1707896"/>
              <a:ext cx="1723959" cy="70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6802165" y="251743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185528" y="172278"/>
            <a:ext cx="3711983" cy="3166212"/>
            <a:chOff x="185528" y="172278"/>
            <a:chExt cx="3711983" cy="3166212"/>
          </a:xfrm>
        </p:grpSpPr>
        <p:pic>
          <p:nvPicPr>
            <p:cNvPr id="13318" name="Picture 6" descr="https://3.bp.blogspot.com/-Tn6rtCHVXwI/VusrwgrFeZI/AAAAAAAAA8k/LtajgfwUSL0cpRjO7bRZfKdFx50HhD6kA/s1600/kon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78" y="917735"/>
              <a:ext cx="1580322" cy="158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bgerundete rechteckige Legende 2"/>
            <p:cNvSpPr/>
            <p:nvPr/>
          </p:nvSpPr>
          <p:spPr>
            <a:xfrm>
              <a:off x="185529" y="172278"/>
              <a:ext cx="3711981" cy="3166212"/>
            </a:xfrm>
            <a:prstGeom prst="wedgeRoundRectCallout">
              <a:avLst>
                <a:gd name="adj1" fmla="val 29277"/>
                <a:gd name="adj2" fmla="val 78405"/>
                <a:gd name="adj3" fmla="val 16667"/>
              </a:avLst>
            </a:prstGeom>
            <a:noFill/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14" name="Picture 2" descr="https://tyk.io/wp-content/uploads/2016/04/tyk-green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14" y="880871"/>
              <a:ext cx="1450933" cy="56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s://traefik.io/traefik.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939" y="1218104"/>
              <a:ext cx="1047572" cy="140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291547" y="1447099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Zuul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0" name="Picture 8" descr="https://cdn.haproxy.com/static/img/logo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10" y="209339"/>
              <a:ext cx="2620989" cy="62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https://4.bp.blogspot.com/-AIGJJHemBHU/VsWb0Gs8J-I/AAAAAAAAL2s/OsZ8IYT90a4/s1600/Nginx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110" y="2212664"/>
              <a:ext cx="1125826" cy="112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Picture 20" descr="./fabi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28" y="2241865"/>
              <a:ext cx="2226578" cy="76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/>
          <p:cNvGrpSpPr/>
          <p:nvPr/>
        </p:nvGrpSpPr>
        <p:grpSpPr>
          <a:xfrm>
            <a:off x="8327476" y="5080741"/>
            <a:ext cx="3674786" cy="1699199"/>
            <a:chOff x="8327476" y="5080741"/>
            <a:chExt cx="3674786" cy="1699199"/>
          </a:xfrm>
        </p:grpSpPr>
        <p:sp>
          <p:nvSpPr>
            <p:cNvPr id="27" name="Abgerundete rechteckige Legende 26"/>
            <p:cNvSpPr/>
            <p:nvPr/>
          </p:nvSpPr>
          <p:spPr>
            <a:xfrm>
              <a:off x="8327476" y="5080741"/>
              <a:ext cx="3674786" cy="1699199"/>
            </a:xfrm>
            <a:prstGeom prst="wedgeRoundRectCallout">
              <a:avLst>
                <a:gd name="adj1" fmla="val -27825"/>
                <a:gd name="adj2" fmla="val -6319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99754" y="5116854"/>
              <a:ext cx="3330229" cy="1546994"/>
            </a:xfrm>
            <a:prstGeom prst="rect">
              <a:avLst/>
            </a:prstGeom>
          </p:spPr>
        </p:pic>
      </p:grpSp>
      <p:grpSp>
        <p:nvGrpSpPr>
          <p:cNvPr id="19" name="Gruppieren 18"/>
          <p:cNvGrpSpPr/>
          <p:nvPr/>
        </p:nvGrpSpPr>
        <p:grpSpPr>
          <a:xfrm>
            <a:off x="8958236" y="157930"/>
            <a:ext cx="2752804" cy="3166212"/>
            <a:chOff x="8958236" y="157930"/>
            <a:chExt cx="2752804" cy="3166212"/>
          </a:xfrm>
        </p:grpSpPr>
        <p:sp>
          <p:nvSpPr>
            <p:cNvPr id="33" name="Abgerundete rechteckige Legende 32"/>
            <p:cNvSpPr/>
            <p:nvPr/>
          </p:nvSpPr>
          <p:spPr>
            <a:xfrm>
              <a:off x="9259039" y="157930"/>
              <a:ext cx="2427770" cy="3166212"/>
            </a:xfrm>
            <a:prstGeom prst="wedgeRoundRectCallout">
              <a:avLst>
                <a:gd name="adj1" fmla="val -135703"/>
                <a:gd name="adj2" fmla="val 9896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35" name="Picture 23" descr="http://www.kotancode.com/wp-content/uploads/2015/08/springboot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469" y="538999"/>
              <a:ext cx="1741263" cy="547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7" name="Picture 25" descr="http://wildfly-swarm.io/images/swarm_logo_final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8236" y="2071829"/>
              <a:ext cx="2752804" cy="757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9" name="Picture 27" descr="http://blog.scalac.io/images/logom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466" y="1467323"/>
              <a:ext cx="1766501" cy="45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9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93210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1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carved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Software.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82324" y="1614417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6" name="Rechteck 5"/>
          <p:cNvSpPr/>
          <p:nvPr/>
        </p:nvSpPr>
        <p:spPr>
          <a:xfrm>
            <a:off x="2182324" y="3309031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Tomcat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2182324" y="5003645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593" y="1124194"/>
            <a:ext cx="434571" cy="4306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10106164" y="115486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>
          <a:xfrm>
            <a:off x="2876437" y="2886264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2876437" y="4580878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753431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4417063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753431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4417063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5091779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3783361" y="5362874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6059488" y="1646308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O</a:t>
            </a:r>
            <a:r>
              <a:rPr lang="de-DE" dirty="0" err="1" smtClean="0"/>
              <a:t>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but </a:t>
            </a:r>
            <a:r>
              <a:rPr lang="de-DE" dirty="0" err="1" smtClean="0"/>
              <a:t>has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cloud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6046071" y="3309031"/>
            <a:ext cx="3448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.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modifications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Remove </a:t>
            </a:r>
            <a:r>
              <a:rPr lang="de-DE" dirty="0" err="1" smtClean="0"/>
              <a:t>cross-instance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61058" y="5045707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Single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Use</a:t>
            </a:r>
            <a:r>
              <a:rPr lang="de-DE" dirty="0" smtClean="0"/>
              <a:t> a cluster-version like </a:t>
            </a:r>
            <a:br>
              <a:rPr lang="de-DE" dirty="0" smtClean="0"/>
            </a:br>
            <a:r>
              <a:rPr lang="de-DE" dirty="0" err="1" smtClean="0"/>
              <a:t>Galera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Vitess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Operate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360911" y="109230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Sample: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44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7957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384</Words>
  <Application>Microsoft Office PowerPoint</Application>
  <PresentationFormat>Breitbild</PresentationFormat>
  <Paragraphs>139</Paragraphs>
  <Slides>13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3" baseType="lpstr">
      <vt:lpstr>Alegreya Sans Black</vt:lpstr>
      <vt:lpstr>Arial</vt:lpstr>
      <vt:lpstr>Arial Narrow</vt:lpstr>
      <vt:lpstr>Calibri</vt:lpstr>
      <vt:lpstr>Cambria Math</vt:lpstr>
      <vt:lpstr>Lucida Grande</vt:lpstr>
      <vt:lpstr>Source Code Pro</vt:lpstr>
      <vt:lpstr>Wingdings</vt:lpstr>
      <vt:lpstr>qaware-folienmaster-1.01</vt:lpstr>
      <vt:lpstr>think-cell Folie</vt:lpstr>
      <vt:lpstr>PowerPoint-Präsentation</vt:lpstr>
      <vt:lpstr>PowerPoint-Präsentation</vt:lpstr>
      <vt:lpstr>The Cloud Native Stack</vt:lpstr>
      <vt:lpstr>The Cloud Native Stack</vt:lpstr>
      <vt:lpstr>PowerPoint-Präsentation</vt:lpstr>
      <vt:lpstr>PowerPoint-Präsentation</vt:lpstr>
      <vt:lpstr>The Cloud Native Stack</vt:lpstr>
      <vt:lpstr>Ops Components can also be carved out of Classical Software.</vt:lpstr>
      <vt:lpstr>The Cloud Native Stack</vt:lpstr>
      <vt:lpstr>Cluster Orchestration: The Composition Part</vt:lpstr>
      <vt:lpstr>Docker Compose</vt:lpstr>
      <vt:lpstr>Docker Compose Overview</vt:lpstr>
      <vt:lpstr>Compose: Building and Wiring Multiple Containers Locally.</vt:lpstr>
    </vt:vector>
  </TitlesOfParts>
  <Company>QAware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546</cp:revision>
  <dcterms:created xsi:type="dcterms:W3CDTF">2014-10-08T07:51:16Z</dcterms:created>
  <dcterms:modified xsi:type="dcterms:W3CDTF">2016-11-03T19:56:22Z</dcterms:modified>
</cp:coreProperties>
</file>